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5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7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6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9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7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4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6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7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0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8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D916F-0610-784B-8187-FE542B1BF3E1}" type="datetimeFigureOut">
              <a:rPr lang="en-US" smtClean="0"/>
              <a:t>26/04/21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8AC9-382D-E84E-936D-35FE5641F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7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444499"/>
            <a:ext cx="8872596" cy="58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239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Vania Bonato</dc:creator>
  <cp:lastModifiedBy>Vania Bonato</cp:lastModifiedBy>
  <cp:revision>1</cp:revision>
  <dcterms:created xsi:type="dcterms:W3CDTF">2021-04-26T14:42:23Z</dcterms:created>
  <dcterms:modified xsi:type="dcterms:W3CDTF">2021-04-26T14:44:12Z</dcterms:modified>
</cp:coreProperties>
</file>