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3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3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3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3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5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0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8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4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EDBB-0897-834F-9579-51667ABDD77C}" type="datetimeFigureOut">
              <a:rPr lang="en-US" smtClean="0"/>
              <a:t>08/09/21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B4276-9663-A84B-A708-EB42235E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0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0"/>
            <a:ext cx="69386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6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Vania Bonato</dc:creator>
  <cp:lastModifiedBy>Vania Bonato</cp:lastModifiedBy>
  <cp:revision>1</cp:revision>
  <dcterms:created xsi:type="dcterms:W3CDTF">2021-09-08T16:21:24Z</dcterms:created>
  <dcterms:modified xsi:type="dcterms:W3CDTF">2021-09-08T16:22:33Z</dcterms:modified>
</cp:coreProperties>
</file>