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A7D-143B-F847-8A4D-FA6B8CBEDC4E}" type="datetimeFigureOut">
              <a:rPr lang="en-US" smtClean="0"/>
              <a:t>11/04/22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959F-3472-4640-B276-370B6FFA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0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A7D-143B-F847-8A4D-FA6B8CBEDC4E}" type="datetimeFigureOut">
              <a:rPr lang="en-US" smtClean="0"/>
              <a:t>11/04/22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959F-3472-4640-B276-370B6FFA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6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A7D-143B-F847-8A4D-FA6B8CBEDC4E}" type="datetimeFigureOut">
              <a:rPr lang="en-US" smtClean="0"/>
              <a:t>11/04/22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959F-3472-4640-B276-370B6FFA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3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A7D-143B-F847-8A4D-FA6B8CBEDC4E}" type="datetimeFigureOut">
              <a:rPr lang="en-US" smtClean="0"/>
              <a:t>11/04/22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959F-3472-4640-B276-370B6FFA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84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A7D-143B-F847-8A4D-FA6B8CBEDC4E}" type="datetimeFigureOut">
              <a:rPr lang="en-US" smtClean="0"/>
              <a:t>11/04/22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959F-3472-4640-B276-370B6FFA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6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A7D-143B-F847-8A4D-FA6B8CBEDC4E}" type="datetimeFigureOut">
              <a:rPr lang="en-US" smtClean="0"/>
              <a:t>11/04/22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959F-3472-4640-B276-370B6FFA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A7D-143B-F847-8A4D-FA6B8CBEDC4E}" type="datetimeFigureOut">
              <a:rPr lang="en-US" smtClean="0"/>
              <a:t>11/04/22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959F-3472-4640-B276-370B6FFA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8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A7D-143B-F847-8A4D-FA6B8CBEDC4E}" type="datetimeFigureOut">
              <a:rPr lang="en-US" smtClean="0"/>
              <a:t>11/04/22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959F-3472-4640-B276-370B6FFA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9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A7D-143B-F847-8A4D-FA6B8CBEDC4E}" type="datetimeFigureOut">
              <a:rPr lang="en-US" smtClean="0"/>
              <a:t>11/04/22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959F-3472-4640-B276-370B6FFA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8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A7D-143B-F847-8A4D-FA6B8CBEDC4E}" type="datetimeFigureOut">
              <a:rPr lang="en-US" smtClean="0"/>
              <a:t>11/04/22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959F-3472-4640-B276-370B6FFA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9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BA7D-143B-F847-8A4D-FA6B8CBEDC4E}" type="datetimeFigureOut">
              <a:rPr lang="en-US" smtClean="0"/>
              <a:t>11/04/22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959F-3472-4640-B276-370B6FFA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8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1BA7D-143B-F847-8A4D-FA6B8CBEDC4E}" type="datetimeFigureOut">
              <a:rPr lang="en-US" smtClean="0"/>
              <a:t>11/04/22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7959F-3472-4640-B276-370B6FFA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2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117" y="336117"/>
            <a:ext cx="6189785" cy="618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284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Vania Bonato</dc:creator>
  <cp:lastModifiedBy>Vania Bonato</cp:lastModifiedBy>
  <cp:revision>1</cp:revision>
  <dcterms:created xsi:type="dcterms:W3CDTF">2022-04-11T19:32:19Z</dcterms:created>
  <dcterms:modified xsi:type="dcterms:W3CDTF">2022-04-11T19:33:46Z</dcterms:modified>
</cp:coreProperties>
</file>